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1" r:id="rId1"/>
  </p:sldMasterIdLst>
  <p:notesMasterIdLst>
    <p:notesMasterId r:id="rId5"/>
  </p:notesMasterIdLst>
  <p:handoutMasterIdLst>
    <p:handoutMasterId r:id="rId6"/>
  </p:handoutMasterIdLst>
  <p:sldIdLst>
    <p:sldId id="1111" r:id="rId2"/>
    <p:sldId id="1112" r:id="rId3"/>
    <p:sldId id="1113" r:id="rId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Основной шаблон Т1" id="{C4BC3BF6-6876-4098-8A72-69D53CCEF743}">
          <p14:sldIdLst>
            <p14:sldId id="1111"/>
            <p14:sldId id="1112"/>
            <p14:sldId id="1113"/>
          </p14:sldIdLst>
        </p14:section>
        <p14:section name="Элементы дизайна" id="{8716B0E6-38BC-4EFB-8433-DB0181D257EF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2BA9089-F431-1A69-0BEC-E95E01D45C80}" name="Данила Городилов" initials="ДГ" userId="S::DGorodilov@TSinnotech.onmicrosoft.com::a5050e9e-d375-4ec8-96c8-9b75cf96217f" providerId="AD"/>
  <p188:author id="{9F466DFE-070C-16DA-5148-76F86F636D85}" name="Александрова Вероника Андреевна" initials="АВА" userId="S-1-5-21-4282006300-870218872-2599774980-3292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50" autoAdjust="0"/>
    <p:restoredTop sz="96327"/>
  </p:normalViewPr>
  <p:slideViewPr>
    <p:cSldViewPr snapToGrid="0" showGuides="1">
      <p:cViewPr varScale="1">
        <p:scale>
          <a:sx n="128" d="100"/>
          <a:sy n="128" d="100"/>
        </p:scale>
        <p:origin x="584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2766" y="90"/>
      </p:cViewPr>
      <p:guideLst>
        <p:guide orient="horz" pos="2880"/>
        <p:guide pos="2160"/>
      </p:guideLst>
    </p:cSldViewPr>
  </p:notesViewPr>
  <p:gridSpacing cx="216001" cy="216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8/10/relationships/authors" Target="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D66C1D9F-0F11-4B3B-9B8E-19DE193E3E5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10D4612-C293-469C-9062-F9E143A4D0B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833A1-8848-418E-8EE5-D60F2903A1A3}" type="datetimeFigureOut">
              <a:rPr lang="ru-RU" smtClean="0"/>
              <a:t>16.03.2024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CDF2127-2071-407D-A542-022C9AFCB9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FD139D1-580D-48DA-BB5C-30AAF27AFF2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E3D81C-561C-441F-8A63-AEC77DFD77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160250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svg>
</file>

<file path=ppt/media/image13.jpg>
</file>

<file path=ppt/media/image14.jpg>
</file>

<file path=ppt/media/image15.jpg>
</file>

<file path=ppt/media/image2.sv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4590AE-419C-7848-9550-F62033609B25}" type="datetimeFigureOut">
              <a:rPr lang="ru-RU" smtClean="0"/>
              <a:t>16.03.2024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69232-B7F1-2A44-AAD4-5E776A4A1F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634473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итульный слайд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9ED8E-0C67-A255-2A8C-28A1959DD66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19" y="6190111"/>
            <a:ext cx="7752593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pic>
        <p:nvPicPr>
          <p:cNvPr id="7" name="Т1">
            <a:extLst>
              <a:ext uri="{FF2B5EF4-FFF2-40B4-BE49-F238E27FC236}">
                <a16:creationId xmlns:a16="http://schemas.microsoft.com/office/drawing/2014/main" id="{09952DA6-E2DE-46E9-9283-C0E079D7CD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6FC6076-7AF1-4CF5-B5ED-F146BDD26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21" y="4518778"/>
            <a:ext cx="7752592" cy="1480342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в две строки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182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3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2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3E31C3C2-BC8A-414D-ADBB-46933F75C8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619" y="2945077"/>
            <a:ext cx="3390283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5" name="Текст 2">
            <a:extLst>
              <a:ext uri="{FF2B5EF4-FFF2-40B4-BE49-F238E27FC236}">
                <a16:creationId xmlns:a16="http://schemas.microsoft.com/office/drawing/2014/main" id="{3108FAD9-BD74-450D-947C-8ED0739C59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8967" y="2945077"/>
            <a:ext cx="3279204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6" name="Текст 2">
            <a:extLst>
              <a:ext uri="{FF2B5EF4-FFF2-40B4-BE49-F238E27FC236}">
                <a16:creationId xmlns:a16="http://schemas.microsoft.com/office/drawing/2014/main" id="{5FB85942-ED04-4227-A0A4-69ECA2C117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63341" y="2945077"/>
            <a:ext cx="3390283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AE9014F0-9AEE-4F4E-A5F6-50AC656F29BE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9C9A92C7-B9C3-4926-A787-2AAADBD9D7C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0" name="Полилиния: фигура 3">
            <a:extLst>
              <a:ext uri="{FF2B5EF4-FFF2-40B4-BE49-F238E27FC236}">
                <a16:creationId xmlns:a16="http://schemas.microsoft.com/office/drawing/2014/main" id="{004E40AC-F7E0-426B-8D91-9ED34F8B2431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2" name="Заголовок 5">
            <a:extLst>
              <a:ext uri="{FF2B5EF4-FFF2-40B4-BE49-F238E27FC236}">
                <a16:creationId xmlns:a16="http://schemas.microsoft.com/office/drawing/2014/main" id="{D2B9477C-4BCB-41A1-A836-16598DC88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442383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4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2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3E31C3C2-BC8A-414D-ADBB-46933F75C8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619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9821FB58-EEFF-4D62-8E3E-1195BEE71EE4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E246E568-BE14-4E5B-8D10-FB962D36387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5057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1DCEB751-9680-46B5-9E2E-F2DF89FD96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27542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8A375BFB-F95F-4BE2-A6D9-6E6681078C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10700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C36EBE3C-35A1-45FC-BF5E-B009BA14D4E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2" name="Полилиния: фигура 3">
            <a:extLst>
              <a:ext uri="{FF2B5EF4-FFF2-40B4-BE49-F238E27FC236}">
                <a16:creationId xmlns:a16="http://schemas.microsoft.com/office/drawing/2014/main" id="{17AD958C-9711-4BAE-B85F-FD08E309430E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4" name="Заголовок 5">
            <a:extLst>
              <a:ext uri="{FF2B5EF4-FFF2-40B4-BE49-F238E27FC236}">
                <a16:creationId xmlns:a16="http://schemas.microsoft.com/office/drawing/2014/main" id="{848787F0-71AD-454B-801F-BD480A72A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161207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3C47AEBB-213D-4FBA-8C7A-C03182FD0B9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272338" y="0"/>
            <a:ext cx="4919662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lang="ru-RU" dirty="0"/>
            </a:lvl1pPr>
          </a:lstStyle>
          <a:p>
            <a:pPr lvl="0"/>
            <a:endParaRPr lang="ru-RU" dirty="0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C5F28197-445D-468F-8A9D-D5803AFCD605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42323EFF-2090-4E8F-9579-91FA787F0AD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Полилиния: фигура 3">
            <a:extLst>
              <a:ext uri="{FF2B5EF4-FFF2-40B4-BE49-F238E27FC236}">
                <a16:creationId xmlns:a16="http://schemas.microsoft.com/office/drawing/2014/main" id="{1415E706-352D-4EDD-94FF-5381AEF7350A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0" name="Заголовок 5">
            <a:extLst>
              <a:ext uri="{FF2B5EF4-FFF2-40B4-BE49-F238E27FC236}">
                <a16:creationId xmlns:a16="http://schemas.microsoft.com/office/drawing/2014/main" id="{657222D0-2266-421E-919A-22CDFA5FC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6266564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270973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голубой фо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2776053F-1F5F-4584-B829-22E7E70E4B96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941D83CA-4626-4E23-9414-D97E3E4406D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Полилиния: фигура 3">
            <a:extLst>
              <a:ext uri="{FF2B5EF4-FFF2-40B4-BE49-F238E27FC236}">
                <a16:creationId xmlns:a16="http://schemas.microsoft.com/office/drawing/2014/main" id="{58949B35-67B6-4F28-8939-019A609C2BD5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1" name="Заголовок 5">
            <a:extLst>
              <a:ext uri="{FF2B5EF4-FFF2-40B4-BE49-F238E27FC236}">
                <a16:creationId xmlns:a16="http://schemas.microsoft.com/office/drawing/2014/main" id="{BECC6C19-66D5-4858-A653-52D0D3A09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A7F0289-154C-AE19-DAD3-E1CB0C7A71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66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те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60B94579-DB06-4464-9B95-33314915EE91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D8383D67-81DC-45B3-9E1F-A5A77079388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Полилиния: фигура 3">
            <a:extLst>
              <a:ext uri="{FF2B5EF4-FFF2-40B4-BE49-F238E27FC236}">
                <a16:creationId xmlns:a16="http://schemas.microsoft.com/office/drawing/2014/main" id="{45F61763-2888-46E6-9D31-6D144E07644C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1" name="Заголовок 5">
            <a:extLst>
              <a:ext uri="{FF2B5EF4-FFF2-40B4-BE49-F238E27FC236}">
                <a16:creationId xmlns:a16="http://schemas.microsoft.com/office/drawing/2014/main" id="{86A226E4-7A0D-4EC2-A7C9-D7E18AFCD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4B4E93-C330-A3E4-6103-714F0F88E3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274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ленький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Номер слайда 5">
            <a:extLst>
              <a:ext uri="{FF2B5EF4-FFF2-40B4-BE49-F238E27FC236}">
                <a16:creationId xmlns:a16="http://schemas.microsoft.com/office/drawing/2014/main" id="{C47D41CB-F2FD-4C2D-A122-236C5D1E919B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4B6AE8A9-7019-4129-B9E5-0C9D32DC0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Полилиния: фигура 3">
            <a:extLst>
              <a:ext uri="{FF2B5EF4-FFF2-40B4-BE49-F238E27FC236}">
                <a16:creationId xmlns:a16="http://schemas.microsoft.com/office/drawing/2014/main" id="{E9B08B59-9B83-4605-AD1A-17227C02329B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0277B6A-C9C1-4BED-B660-DD42A7483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66293"/>
            <a:ext cx="9519903" cy="2224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18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9440969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C5F28197-445D-468F-8A9D-D5803AFCD605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AD899ED0-9CC6-4810-AD9F-F9A74D7E8D0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0687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пасибо за внимание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0774A2-7A56-4E9C-8164-03644F2CEDE1}"/>
              </a:ext>
            </a:extLst>
          </p:cNvPr>
          <p:cNvSpPr txBox="1"/>
          <p:nvPr userDrawn="1"/>
        </p:nvSpPr>
        <p:spPr>
          <a:xfrm>
            <a:off x="422680" y="5139118"/>
            <a:ext cx="6115050" cy="148034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</a:pPr>
            <a:r>
              <a:rPr lang="ru-RU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  <a:t>Спасибо </a:t>
            </a:r>
            <a:br>
              <a:rPr lang="ru-RU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</a:br>
            <a:r>
              <a:rPr lang="ru-RU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  <a:t>за внимание!</a:t>
            </a:r>
          </a:p>
        </p:txBody>
      </p:sp>
      <p:pic>
        <p:nvPicPr>
          <p:cNvPr id="6" name="Т1">
            <a:extLst>
              <a:ext uri="{FF2B5EF4-FFF2-40B4-BE49-F238E27FC236}">
                <a16:creationId xmlns:a16="http://schemas.microsoft.com/office/drawing/2014/main" id="{61576F74-B1D1-4685-BC22-B54AA0EF605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571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Финальный слайд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F9EEEF-AF27-44B8-9499-14B33A59EBE4}"/>
              </a:ext>
            </a:extLst>
          </p:cNvPr>
          <p:cNvSpPr txBox="1"/>
          <p:nvPr userDrawn="1"/>
        </p:nvSpPr>
        <p:spPr>
          <a:xfrm>
            <a:off x="432619" y="3902349"/>
            <a:ext cx="7827126" cy="121879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4400" b="0" i="0" dirty="0">
                <a:solidFill>
                  <a:schemeClr val="bg1"/>
                </a:solidFill>
                <a:effectLst/>
                <a:latin typeface="ALS Hauss Medium" panose="00000600000000000000" pitchFamily="50" charset="0"/>
              </a:rPr>
              <a:t>Цифровая трансформация </a:t>
            </a:r>
            <a:br>
              <a:rPr lang="ru-RU" sz="4400" b="0" i="0" dirty="0">
                <a:solidFill>
                  <a:schemeClr val="bg1"/>
                </a:solidFill>
                <a:effectLst/>
                <a:latin typeface="ALS Hauss Medium" panose="00000600000000000000" pitchFamily="50" charset="0"/>
              </a:rPr>
            </a:br>
            <a:r>
              <a:rPr lang="ru-RU" sz="4400" b="0" i="0" dirty="0">
                <a:solidFill>
                  <a:schemeClr val="bg1"/>
                </a:solidFill>
                <a:effectLst/>
                <a:latin typeface="ALS Hauss Medium" panose="00000600000000000000" pitchFamily="50" charset="0"/>
              </a:rPr>
              <a:t>бизнеса, регионов и страны</a:t>
            </a:r>
            <a:endParaRPr lang="ru-RU" sz="4400" b="0" i="0" dirty="0">
              <a:solidFill>
                <a:schemeClr val="bg1"/>
              </a:solidFill>
              <a:latin typeface="ALS Hauss Medium" panose="000006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B85C02-37B6-42A3-80BD-CB0B58DBFEEE}"/>
              </a:ext>
            </a:extLst>
          </p:cNvPr>
          <p:cNvSpPr txBox="1"/>
          <p:nvPr userDrawn="1"/>
        </p:nvSpPr>
        <p:spPr>
          <a:xfrm>
            <a:off x="432619" y="5579299"/>
            <a:ext cx="4542991" cy="92333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t1.ru 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+7 495 648-08-08</a:t>
            </a:r>
          </a:p>
          <a:p>
            <a:r>
              <a:rPr kumimoji="0" lang="en-GB" sz="20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info@t1.ru </a:t>
            </a:r>
            <a:endParaRPr kumimoji="0" lang="ru-RU" sz="2000" b="0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Т1">
            <a:extLst>
              <a:ext uri="{FF2B5EF4-FFF2-40B4-BE49-F238E27FC236}">
                <a16:creationId xmlns:a16="http://schemas.microsoft.com/office/drawing/2014/main" id="{077982B0-5B26-494B-B137-4368A98659A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14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2FD354-4FEB-45F0-BF53-A91C673083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A9B75-645B-BC27-AEF9-0E2BA185E0F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20" y="6190111"/>
            <a:ext cx="776147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B536C3-1CA8-4B14-8F4F-8D77AFC4F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20" y="4518778"/>
            <a:ext cx="7761469" cy="1480342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в две строки</a:t>
            </a:r>
            <a:endParaRPr lang="en-US" dirty="0"/>
          </a:p>
        </p:txBody>
      </p:sp>
      <p:pic>
        <p:nvPicPr>
          <p:cNvPr id="6" name="Т1">
            <a:extLst>
              <a:ext uri="{FF2B5EF4-FFF2-40B4-BE49-F238E27FC236}">
                <a16:creationId xmlns:a16="http://schemas.microsoft.com/office/drawing/2014/main" id="{433DE3CC-7317-486A-A81A-13F723B5B3D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757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2C229F-5374-4B89-A09C-0F47C18CA3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945"/>
          <a:stretch/>
        </p:blipFill>
        <p:spPr>
          <a:xfrm>
            <a:off x="543781" y="243348"/>
            <a:ext cx="11648219" cy="661465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A9B75-645B-BC27-AEF9-0E2BA185E0F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19" y="6190111"/>
            <a:ext cx="524470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1A6CC8B-9020-4DD7-8C66-D33502B32F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20" y="3780115"/>
            <a:ext cx="5244700" cy="2219005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</a:t>
            </a:r>
            <a:br>
              <a:rPr lang="ru-RU" dirty="0"/>
            </a:br>
            <a:r>
              <a:rPr lang="ru-RU" dirty="0"/>
              <a:t>в три строки</a:t>
            </a:r>
            <a:endParaRPr lang="en-US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41BF73C-DF60-40F4-B0E6-B4043829A7C0}"/>
              </a:ext>
            </a:extLst>
          </p:cNvPr>
          <p:cNvSpPr/>
          <p:nvPr userDrawn="1"/>
        </p:nvSpPr>
        <p:spPr>
          <a:xfrm>
            <a:off x="337931" y="6559826"/>
            <a:ext cx="4320333" cy="2981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Т1">
            <a:extLst>
              <a:ext uri="{FF2B5EF4-FFF2-40B4-BE49-F238E27FC236}">
                <a16:creationId xmlns:a16="http://schemas.microsoft.com/office/drawing/2014/main" id="{293D68D5-1A16-41A9-9992-6319FA7F8C2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7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Т1">
            <a:extLst>
              <a:ext uri="{FF2B5EF4-FFF2-40B4-BE49-F238E27FC236}">
                <a16:creationId xmlns:a16="http://schemas.microsoft.com/office/drawing/2014/main" id="{2AE3247A-DF3C-A42C-E954-B49EB1B599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32619" y="443920"/>
            <a:ext cx="1608525" cy="599485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8E6D1C3-42B7-499C-9065-E5DE466A72DA}"/>
              </a:ext>
            </a:extLst>
          </p:cNvPr>
          <p:cNvSpPr/>
          <p:nvPr userDrawn="1"/>
        </p:nvSpPr>
        <p:spPr>
          <a:xfrm>
            <a:off x="347870" y="6510130"/>
            <a:ext cx="8547555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44098C2-44BE-4385-87B8-60BEE2F4F3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518" t="-1" r="3820" b="215"/>
          <a:stretch/>
        </p:blipFill>
        <p:spPr>
          <a:xfrm rot="21101833">
            <a:off x="5204484" y="502339"/>
            <a:ext cx="7382851" cy="6864363"/>
          </a:xfrm>
          <a:custGeom>
            <a:avLst/>
            <a:gdLst>
              <a:gd name="connsiteX0" fmla="*/ 4190835 w 7348803"/>
              <a:gd name="connsiteY0" fmla="*/ 0 h 6474983"/>
              <a:gd name="connsiteX1" fmla="*/ 7348803 w 7348803"/>
              <a:gd name="connsiteY1" fmla="*/ 460855 h 6474983"/>
              <a:gd name="connsiteX2" fmla="*/ 7348803 w 7348803"/>
              <a:gd name="connsiteY2" fmla="*/ 932742 h 6474983"/>
              <a:gd name="connsiteX3" fmla="*/ 6540003 w 7348803"/>
              <a:gd name="connsiteY3" fmla="*/ 6474983 h 6474983"/>
              <a:gd name="connsiteX4" fmla="*/ 0 w 7348803"/>
              <a:gd name="connsiteY4" fmla="*/ 5520575 h 6474983"/>
              <a:gd name="connsiteX5" fmla="*/ 805639 w 7348803"/>
              <a:gd name="connsiteY5" fmla="*/ 0 h 647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48803" h="6474983">
                <a:moveTo>
                  <a:pt x="4190835" y="0"/>
                </a:moveTo>
                <a:lnTo>
                  <a:pt x="7348803" y="460855"/>
                </a:lnTo>
                <a:lnTo>
                  <a:pt x="7348803" y="932742"/>
                </a:lnTo>
                <a:lnTo>
                  <a:pt x="6540003" y="6474983"/>
                </a:lnTo>
                <a:lnTo>
                  <a:pt x="0" y="5520575"/>
                </a:lnTo>
                <a:lnTo>
                  <a:pt x="805639" y="0"/>
                </a:lnTo>
                <a:close/>
              </a:path>
            </a:pathLst>
          </a:cu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A9B75-645B-BC27-AEF9-0E2BA185E0F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19" y="6190111"/>
            <a:ext cx="5827504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CCE93CD-53AF-4296-9DE1-95A5E6F4BA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19" y="3780115"/>
            <a:ext cx="5827503" cy="2219005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tx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</a:t>
            </a:r>
            <a:br>
              <a:rPr lang="ru-RU" dirty="0"/>
            </a:br>
            <a:r>
              <a:rPr lang="ru-RU" dirty="0"/>
              <a:t>в три строки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738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голубо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D2B8846-9ACD-49CB-BA30-6B0773C46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19" y="442994"/>
            <a:ext cx="9415914" cy="59330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80000"/>
              </a:lnSpc>
              <a:defRPr sz="48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 dirty="0"/>
              <a:t>Обложка раздела</a:t>
            </a:r>
            <a:endParaRPr lang="en-US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63E473A9-D8F3-4E0E-B91B-3B189D614D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619" y="1434456"/>
            <a:ext cx="9415914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lang="ru-RU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</a:pPr>
            <a:r>
              <a:rPr lang="ru-RU" dirty="0"/>
              <a:t>Подзаголовок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1FAE928-CF30-38CE-16BC-1E3A7FD996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  <p:sp>
        <p:nvSpPr>
          <p:cNvPr id="6" name="Полилиния: фигура 3">
            <a:extLst>
              <a:ext uri="{FF2B5EF4-FFF2-40B4-BE49-F238E27FC236}">
                <a16:creationId xmlns:a16="http://schemas.microsoft.com/office/drawing/2014/main" id="{E12E314E-C88A-4896-8274-7A1747551C9B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6243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темны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D2B8846-9ACD-49CB-BA30-6B0773C46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19" y="442994"/>
            <a:ext cx="9415914" cy="59330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80000"/>
              </a:lnSpc>
              <a:defRPr sz="48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 dirty="0"/>
              <a:t>Обложка раздела</a:t>
            </a:r>
            <a:endParaRPr lang="en-US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6F5BE6CC-BCDA-4FE1-9262-912C1FA52D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619" y="1434456"/>
            <a:ext cx="9415914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lang="ru-RU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</a:pPr>
            <a:r>
              <a:rPr lang="ru-RU" dirty="0"/>
              <a:t>Подзаголовок</a:t>
            </a:r>
          </a:p>
        </p:txBody>
      </p:sp>
      <p:sp>
        <p:nvSpPr>
          <p:cNvPr id="5" name="Полилиния: фигура 3">
            <a:extLst>
              <a:ext uri="{FF2B5EF4-FFF2-40B4-BE49-F238E27FC236}">
                <a16:creationId xmlns:a16="http://schemas.microsoft.com/office/drawing/2014/main" id="{EC1D6D12-DA75-4AD6-BA68-6099119ABC21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3762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одержани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1E6FEA-55A1-FDCA-E85E-196DB5BBCF3F}"/>
              </a:ext>
            </a:extLst>
          </p:cNvPr>
          <p:cNvSpPr txBox="1"/>
          <p:nvPr/>
        </p:nvSpPr>
        <p:spPr>
          <a:xfrm>
            <a:off x="431800" y="375858"/>
            <a:ext cx="8950682" cy="6647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ru-RU" sz="4800" b="0" kern="1200" spc="-150" baseline="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  <a:t>Содержание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1C9C9AA4-C952-6470-6C12-FE661562D9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697229"/>
            <a:ext cx="565308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Пункты</a:t>
            </a:r>
          </a:p>
        </p:txBody>
      </p:sp>
      <p:sp>
        <p:nvSpPr>
          <p:cNvPr id="10" name="Полилиния: фигура 3">
            <a:extLst>
              <a:ext uri="{FF2B5EF4-FFF2-40B4-BE49-F238E27FC236}">
                <a16:creationId xmlns:a16="http://schemas.microsoft.com/office/drawing/2014/main" id="{BDA0C0D8-666B-401F-8A1D-20E3F9429698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1038BE8-E1A9-61E0-D8C1-B16574AC25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361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Номер слайда 5">
            <a:extLst>
              <a:ext uri="{FF2B5EF4-FFF2-40B4-BE49-F238E27FC236}">
                <a16:creationId xmlns:a16="http://schemas.microsoft.com/office/drawing/2014/main" id="{C47D41CB-F2FD-4C2D-A122-236C5D1E919B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4B6AE8A9-7019-4129-B9E5-0C9D32DC0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лилиния: фигура 3">
            <a:extLst>
              <a:ext uri="{FF2B5EF4-FFF2-40B4-BE49-F238E27FC236}">
                <a16:creationId xmlns:a16="http://schemas.microsoft.com/office/drawing/2014/main" id="{14D9A3DD-9D17-26AB-4655-8B13193BB3E4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A8B37D52-36D9-4E44-80B3-5A8CD72A4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532924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2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3249BE65-95EF-4D4A-95B8-C97ADF9A75BF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5FA568E-6C10-4CD1-B987-7DCC161BA1B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Полилиния: фигура 3">
            <a:extLst>
              <a:ext uri="{FF2B5EF4-FFF2-40B4-BE49-F238E27FC236}">
                <a16:creationId xmlns:a16="http://schemas.microsoft.com/office/drawing/2014/main" id="{4C6CF744-B727-4724-91FE-1B050CDA0DA1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9" name="Заголовок 5">
            <a:extLst>
              <a:ext uri="{FF2B5EF4-FFF2-40B4-BE49-F238E27FC236}">
                <a16:creationId xmlns:a16="http://schemas.microsoft.com/office/drawing/2014/main" id="{E00EF4DE-B783-4553-8F88-845E34CFB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31617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sv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ижний колонтитул 1">
            <a:extLst>
              <a:ext uri="{FF2B5EF4-FFF2-40B4-BE49-F238E27FC236}">
                <a16:creationId xmlns:a16="http://schemas.microsoft.com/office/drawing/2014/main" id="{CA63CDCD-30A2-4DA6-B570-31B3BF14C402}"/>
              </a:ext>
            </a:extLst>
          </p:cNvPr>
          <p:cNvSpPr txBox="1">
            <a:spLocks/>
          </p:cNvSpPr>
          <p:nvPr userDrawn="1"/>
        </p:nvSpPr>
        <p:spPr>
          <a:xfrm>
            <a:off x="432619" y="5806118"/>
            <a:ext cx="9266646" cy="123111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800" kern="12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5600520-68F8-4194-B838-9ECC75B7E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619" y="6132879"/>
            <a:ext cx="4114800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marL="0" algn="l" defTabSz="914400" rtl="0" eaLnBrk="1" latinLnBrk="0" hangingPunct="1">
              <a:defRPr lang="ru-RU" sz="800" b="0" i="0" kern="1200" dirty="0">
                <a:solidFill>
                  <a:schemeClr val="tx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59F9D2-AEFB-4622-8959-CCDFC34C043C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706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89" r:id="rId5"/>
    <p:sldLayoutId id="2147483688" r:id="rId6"/>
    <p:sldLayoutId id="2147483663" r:id="rId7"/>
    <p:sldLayoutId id="2147483678" r:id="rId8"/>
    <p:sldLayoutId id="2147483679" r:id="rId9"/>
    <p:sldLayoutId id="2147483682" r:id="rId10"/>
    <p:sldLayoutId id="2147483681" r:id="rId11"/>
    <p:sldLayoutId id="2147483680" r:id="rId12"/>
    <p:sldLayoutId id="2147483683" r:id="rId13"/>
    <p:sldLayoutId id="2147483684" r:id="rId14"/>
    <p:sldLayoutId id="2147483692" r:id="rId15"/>
    <p:sldLayoutId id="2147483686" r:id="rId16"/>
    <p:sldLayoutId id="2147483693" r:id="rId17"/>
    <p:sldLayoutId id="2147483694" r:id="rId18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272" userDrawn="1">
          <p15:clr>
            <a:srgbClr val="BAE3F7"/>
          </p15:clr>
        </p15:guide>
        <p15:guide id="4" pos="393" userDrawn="1">
          <p15:clr>
            <a:srgbClr val="BAE3F7"/>
          </p15:clr>
        </p15:guide>
        <p15:guide id="5" pos="514" userDrawn="1">
          <p15:clr>
            <a:srgbClr val="BAE3F7"/>
          </p15:clr>
        </p15:guide>
        <p15:guide id="6" pos="634" userDrawn="1">
          <p15:clr>
            <a:srgbClr val="BAE3F7"/>
          </p15:clr>
        </p15:guide>
        <p15:guide id="7" pos="755" userDrawn="1">
          <p15:clr>
            <a:srgbClr val="BAE3F7"/>
          </p15:clr>
        </p15:guide>
        <p15:guide id="8" pos="876" userDrawn="1">
          <p15:clr>
            <a:srgbClr val="BAE3F7"/>
          </p15:clr>
        </p15:guide>
        <p15:guide id="9" pos="997" userDrawn="1">
          <p15:clr>
            <a:srgbClr val="BAE3F7"/>
          </p15:clr>
        </p15:guide>
        <p15:guide id="10" pos="1118" userDrawn="1">
          <p15:clr>
            <a:srgbClr val="BAE3F7"/>
          </p15:clr>
        </p15:guide>
        <p15:guide id="11" pos="1239" userDrawn="1">
          <p15:clr>
            <a:srgbClr val="BAE3F7"/>
          </p15:clr>
        </p15:guide>
        <p15:guide id="12" pos="1360" userDrawn="1">
          <p15:clr>
            <a:srgbClr val="BAE3F7"/>
          </p15:clr>
        </p15:guide>
        <p15:guide id="13" pos="1481" userDrawn="1">
          <p15:clr>
            <a:srgbClr val="BAE3F7"/>
          </p15:clr>
        </p15:guide>
        <p15:guide id="14" pos="1602" userDrawn="1">
          <p15:clr>
            <a:srgbClr val="BAE3F7"/>
          </p15:clr>
        </p15:guide>
        <p15:guide id="15" pos="1723" userDrawn="1">
          <p15:clr>
            <a:srgbClr val="BAE3F7"/>
          </p15:clr>
        </p15:guide>
        <p15:guide id="16" pos="1844" userDrawn="1">
          <p15:clr>
            <a:srgbClr val="BAE3F7"/>
          </p15:clr>
        </p15:guide>
        <p15:guide id="17" pos="1965" userDrawn="1">
          <p15:clr>
            <a:srgbClr val="BAE3F7"/>
          </p15:clr>
        </p15:guide>
        <p15:guide id="18" pos="2086" userDrawn="1">
          <p15:clr>
            <a:srgbClr val="BAE3F7"/>
          </p15:clr>
        </p15:guide>
        <p15:guide id="19" pos="2207" userDrawn="1">
          <p15:clr>
            <a:srgbClr val="BAE3F7"/>
          </p15:clr>
        </p15:guide>
        <p15:guide id="20" pos="2328" userDrawn="1">
          <p15:clr>
            <a:srgbClr val="BAE3F7"/>
          </p15:clr>
        </p15:guide>
        <p15:guide id="21" pos="2449" userDrawn="1">
          <p15:clr>
            <a:srgbClr val="BAE3F7"/>
          </p15:clr>
        </p15:guide>
        <p15:guide id="22" pos="2570" userDrawn="1">
          <p15:clr>
            <a:srgbClr val="BAE3F7"/>
          </p15:clr>
        </p15:guide>
        <p15:guide id="23" pos="2691" userDrawn="1">
          <p15:clr>
            <a:srgbClr val="BAE3F7"/>
          </p15:clr>
        </p15:guide>
        <p15:guide id="24" pos="2811" userDrawn="1">
          <p15:clr>
            <a:srgbClr val="BAE3F7"/>
          </p15:clr>
        </p15:guide>
        <p15:guide id="25" pos="2932" userDrawn="1">
          <p15:clr>
            <a:srgbClr val="BAE3F7"/>
          </p15:clr>
        </p15:guide>
        <p15:guide id="26" pos="3053" userDrawn="1">
          <p15:clr>
            <a:srgbClr val="BAE3F7"/>
          </p15:clr>
        </p15:guide>
        <p15:guide id="27" pos="3174" userDrawn="1">
          <p15:clr>
            <a:srgbClr val="BAE3F7"/>
          </p15:clr>
        </p15:guide>
        <p15:guide id="28" pos="3295" userDrawn="1">
          <p15:clr>
            <a:srgbClr val="BAE3F7"/>
          </p15:clr>
        </p15:guide>
        <p15:guide id="29" pos="3416" userDrawn="1">
          <p15:clr>
            <a:srgbClr val="BAE3F7"/>
          </p15:clr>
        </p15:guide>
        <p15:guide id="30" pos="3537" userDrawn="1">
          <p15:clr>
            <a:srgbClr val="BAE3F7"/>
          </p15:clr>
        </p15:guide>
        <p15:guide id="31" pos="3658" userDrawn="1">
          <p15:clr>
            <a:srgbClr val="BAE3F7"/>
          </p15:clr>
        </p15:guide>
        <p15:guide id="32" pos="3779" userDrawn="1">
          <p15:clr>
            <a:srgbClr val="BAE3F7"/>
          </p15:clr>
        </p15:guide>
        <p15:guide id="33" pos="3900" userDrawn="1">
          <p15:clr>
            <a:srgbClr val="BAE3F7"/>
          </p15:clr>
        </p15:guide>
        <p15:guide id="34" pos="4021" userDrawn="1">
          <p15:clr>
            <a:srgbClr val="BAE3F7"/>
          </p15:clr>
        </p15:guide>
        <p15:guide id="35" pos="4142" userDrawn="1">
          <p15:clr>
            <a:srgbClr val="BAE3F7"/>
          </p15:clr>
        </p15:guide>
        <p15:guide id="36" pos="4263" userDrawn="1">
          <p15:clr>
            <a:srgbClr val="BAE3F7"/>
          </p15:clr>
        </p15:guide>
        <p15:guide id="37" pos="4384" userDrawn="1">
          <p15:clr>
            <a:srgbClr val="BAE3F7"/>
          </p15:clr>
        </p15:guide>
        <p15:guide id="38" pos="4505" userDrawn="1">
          <p15:clr>
            <a:srgbClr val="BAE3F7"/>
          </p15:clr>
        </p15:guide>
        <p15:guide id="39" pos="4626" userDrawn="1">
          <p15:clr>
            <a:srgbClr val="BAE3F7"/>
          </p15:clr>
        </p15:guide>
        <p15:guide id="40" pos="4747" userDrawn="1">
          <p15:clr>
            <a:srgbClr val="BAE3F7"/>
          </p15:clr>
        </p15:guide>
        <p15:guide id="41" pos="4868" userDrawn="1">
          <p15:clr>
            <a:srgbClr val="BAE3F7"/>
          </p15:clr>
        </p15:guide>
        <p15:guide id="42" pos="4988" userDrawn="1">
          <p15:clr>
            <a:srgbClr val="BAE3F7"/>
          </p15:clr>
        </p15:guide>
        <p15:guide id="43" pos="5109" userDrawn="1">
          <p15:clr>
            <a:srgbClr val="BAE3F7"/>
          </p15:clr>
        </p15:guide>
        <p15:guide id="44" pos="5230" userDrawn="1">
          <p15:clr>
            <a:srgbClr val="BAE3F7"/>
          </p15:clr>
        </p15:guide>
        <p15:guide id="45" pos="5351" userDrawn="1">
          <p15:clr>
            <a:srgbClr val="BAE3F7"/>
          </p15:clr>
        </p15:guide>
        <p15:guide id="46" pos="5472" userDrawn="1">
          <p15:clr>
            <a:srgbClr val="BAE3F7"/>
          </p15:clr>
        </p15:guide>
        <p15:guide id="47" pos="5593" userDrawn="1">
          <p15:clr>
            <a:srgbClr val="BAE3F7"/>
          </p15:clr>
        </p15:guide>
        <p15:guide id="48" pos="5714" userDrawn="1">
          <p15:clr>
            <a:srgbClr val="BAE3F7"/>
          </p15:clr>
        </p15:guide>
        <p15:guide id="49" pos="5835" userDrawn="1">
          <p15:clr>
            <a:srgbClr val="BAE3F7"/>
          </p15:clr>
        </p15:guide>
        <p15:guide id="50" pos="5956" userDrawn="1">
          <p15:clr>
            <a:srgbClr val="BAE3F7"/>
          </p15:clr>
        </p15:guide>
        <p15:guide id="51" pos="6077" userDrawn="1">
          <p15:clr>
            <a:srgbClr val="BAE3F7"/>
          </p15:clr>
        </p15:guide>
        <p15:guide id="52" pos="6198" userDrawn="1">
          <p15:clr>
            <a:srgbClr val="BAE3F7"/>
          </p15:clr>
        </p15:guide>
        <p15:guide id="53" pos="6319" userDrawn="1">
          <p15:clr>
            <a:srgbClr val="BAE3F7"/>
          </p15:clr>
        </p15:guide>
        <p15:guide id="54" pos="6440" userDrawn="1">
          <p15:clr>
            <a:srgbClr val="BAE3F7"/>
          </p15:clr>
        </p15:guide>
        <p15:guide id="55" pos="6561" userDrawn="1">
          <p15:clr>
            <a:srgbClr val="BAE3F7"/>
          </p15:clr>
        </p15:guide>
        <p15:guide id="56" pos="6682" userDrawn="1">
          <p15:clr>
            <a:srgbClr val="BAE3F7"/>
          </p15:clr>
        </p15:guide>
        <p15:guide id="57" pos="6803" userDrawn="1">
          <p15:clr>
            <a:srgbClr val="BAE3F7"/>
          </p15:clr>
        </p15:guide>
        <p15:guide id="58" pos="6924" userDrawn="1">
          <p15:clr>
            <a:srgbClr val="BAE3F7"/>
          </p15:clr>
        </p15:guide>
        <p15:guide id="59" pos="7045" userDrawn="1">
          <p15:clr>
            <a:srgbClr val="BAE3F7"/>
          </p15:clr>
        </p15:guide>
        <p15:guide id="60" pos="7165" userDrawn="1">
          <p15:clr>
            <a:srgbClr val="BAE3F7"/>
          </p15:clr>
        </p15:guide>
        <p15:guide id="61" pos="7286" userDrawn="1">
          <p15:clr>
            <a:srgbClr val="BAE3F7"/>
          </p15:clr>
        </p15:guide>
        <p15:guide id="62" pos="7407" userDrawn="1">
          <p15:clr>
            <a:srgbClr val="BAE3F7"/>
          </p15:clr>
        </p15:guide>
        <p15:guide id="65" orient="horz" pos="272" userDrawn="1">
          <p15:clr>
            <a:srgbClr val="BAE3F7"/>
          </p15:clr>
        </p15:guide>
        <p15:guide id="66" orient="horz" pos="393" userDrawn="1">
          <p15:clr>
            <a:srgbClr val="BAE3F7"/>
          </p15:clr>
        </p15:guide>
        <p15:guide id="67" orient="horz" pos="515" userDrawn="1">
          <p15:clr>
            <a:srgbClr val="BAE3F7"/>
          </p15:clr>
        </p15:guide>
        <p15:guide id="68" orient="horz" pos="637" userDrawn="1">
          <p15:clr>
            <a:srgbClr val="BAE3F7"/>
          </p15:clr>
        </p15:guide>
        <p15:guide id="69" orient="horz" pos="759" userDrawn="1">
          <p15:clr>
            <a:srgbClr val="BAE3F7"/>
          </p15:clr>
        </p15:guide>
        <p15:guide id="70" orient="horz" pos="881" userDrawn="1">
          <p15:clr>
            <a:srgbClr val="BAE3F7"/>
          </p15:clr>
        </p15:guide>
        <p15:guide id="71" orient="horz" pos="1002" userDrawn="1">
          <p15:clr>
            <a:srgbClr val="BAE3F7"/>
          </p15:clr>
        </p15:guide>
        <p15:guide id="72" orient="horz" pos="1124" userDrawn="1">
          <p15:clr>
            <a:srgbClr val="BAE3F7"/>
          </p15:clr>
        </p15:guide>
        <p15:guide id="73" orient="horz" pos="1246" userDrawn="1">
          <p15:clr>
            <a:srgbClr val="BAE3F7"/>
          </p15:clr>
        </p15:guide>
        <p15:guide id="74" orient="horz" pos="1368" userDrawn="1">
          <p15:clr>
            <a:srgbClr val="BAE3F7"/>
          </p15:clr>
        </p15:guide>
        <p15:guide id="75" orient="horz" pos="1490" userDrawn="1">
          <p15:clr>
            <a:srgbClr val="BAE3F7"/>
          </p15:clr>
        </p15:guide>
        <p15:guide id="76" orient="horz" pos="1611" userDrawn="1">
          <p15:clr>
            <a:srgbClr val="BAE3F7"/>
          </p15:clr>
        </p15:guide>
        <p15:guide id="77" orient="horz" pos="1733" userDrawn="1">
          <p15:clr>
            <a:srgbClr val="BAE3F7"/>
          </p15:clr>
        </p15:guide>
        <p15:guide id="78" orient="horz" pos="1855" userDrawn="1">
          <p15:clr>
            <a:srgbClr val="BAE3F7"/>
          </p15:clr>
        </p15:guide>
        <p15:guide id="79" orient="horz" pos="1977" userDrawn="1">
          <p15:clr>
            <a:srgbClr val="BAE3F7"/>
          </p15:clr>
        </p15:guide>
        <p15:guide id="80" orient="horz" pos="2099" userDrawn="1">
          <p15:clr>
            <a:srgbClr val="BAE3F7"/>
          </p15:clr>
        </p15:guide>
        <p15:guide id="81" orient="horz" pos="2220" userDrawn="1">
          <p15:clr>
            <a:srgbClr val="BAE3F7"/>
          </p15:clr>
        </p15:guide>
        <p15:guide id="82" orient="horz" pos="2342" userDrawn="1">
          <p15:clr>
            <a:srgbClr val="BAE3F7"/>
          </p15:clr>
        </p15:guide>
        <p15:guide id="83" orient="horz" pos="2464" userDrawn="1">
          <p15:clr>
            <a:srgbClr val="BAE3F7"/>
          </p15:clr>
        </p15:guide>
        <p15:guide id="84" orient="horz" pos="2586" userDrawn="1">
          <p15:clr>
            <a:srgbClr val="BAE3F7"/>
          </p15:clr>
        </p15:guide>
        <p15:guide id="85" orient="horz" pos="2708" userDrawn="1">
          <p15:clr>
            <a:srgbClr val="BAE3F7"/>
          </p15:clr>
        </p15:guide>
        <p15:guide id="86" orient="horz" pos="2829" userDrawn="1">
          <p15:clr>
            <a:srgbClr val="BAE3F7"/>
          </p15:clr>
        </p15:guide>
        <p15:guide id="87" orient="horz" pos="2951" userDrawn="1">
          <p15:clr>
            <a:srgbClr val="BAE3F7"/>
          </p15:clr>
        </p15:guide>
        <p15:guide id="88" orient="horz" pos="3073" userDrawn="1">
          <p15:clr>
            <a:srgbClr val="BAE3F7"/>
          </p15:clr>
        </p15:guide>
        <p15:guide id="89" orient="horz" pos="3195" userDrawn="1">
          <p15:clr>
            <a:srgbClr val="BAE3F7"/>
          </p15:clr>
        </p15:guide>
        <p15:guide id="90" orient="horz" pos="3317" userDrawn="1">
          <p15:clr>
            <a:srgbClr val="BAE3F7"/>
          </p15:clr>
        </p15:guide>
        <p15:guide id="91" orient="horz" pos="3438" userDrawn="1">
          <p15:clr>
            <a:srgbClr val="BAE3F7"/>
          </p15:clr>
        </p15:guide>
        <p15:guide id="92" orient="horz" pos="3560" userDrawn="1">
          <p15:clr>
            <a:srgbClr val="BAE3F7"/>
          </p15:clr>
        </p15:guide>
        <p15:guide id="93" orient="horz" pos="3682" userDrawn="1">
          <p15:clr>
            <a:srgbClr val="BAE3F7"/>
          </p15:clr>
        </p15:guide>
        <p15:guide id="94" orient="horz" pos="3804" userDrawn="1">
          <p15:clr>
            <a:srgbClr val="BAE3F7"/>
          </p15:clr>
        </p15:guide>
        <p15:guide id="95" orient="horz" pos="3926" userDrawn="1">
          <p15:clr>
            <a:srgbClr val="BAE3F7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808DC6F-CF0F-433C-A158-B52E2042A1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2619" y="1268936"/>
            <a:ext cx="4114800" cy="2200602"/>
          </a:xfrm>
        </p:spPr>
        <p:txBody>
          <a:bodyPr/>
          <a:lstStyle/>
          <a:p>
            <a:r>
              <a:rPr lang="ru-RU" dirty="0"/>
              <a:t>Требуется сформировать отчет.</a:t>
            </a:r>
          </a:p>
          <a:p>
            <a:r>
              <a:rPr lang="ru-RU" dirty="0"/>
              <a:t>Пока формируется отчет необходимо каждые 9 часов отправлять нотификацию, но если отчет не будет сформирован за 3 дня – завершить процесс и передать другому исполнителю.</a:t>
            </a:r>
          </a:p>
          <a:p>
            <a:endParaRPr lang="ru-RU" dirty="0"/>
          </a:p>
          <a:p>
            <a:r>
              <a:rPr lang="ru-RU" dirty="0"/>
              <a:t>Какой вариант верный?</a:t>
            </a:r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5E74E004-00D5-CFA0-84CA-F30A1CDC6CE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FEAA9C06-4A7E-94A3-2F68-D591D11D0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8565"/>
          </a:xfrm>
        </p:spPr>
        <p:txBody>
          <a:bodyPr/>
          <a:lstStyle/>
          <a:p>
            <a:r>
              <a:rPr lang="ru-RU" dirty="0"/>
              <a:t>Задача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F82A65-411D-B28F-BEAA-8854EBE3D555}"/>
              </a:ext>
            </a:extLst>
          </p:cNvPr>
          <p:cNvSpPr txBox="1"/>
          <p:nvPr/>
        </p:nvSpPr>
        <p:spPr>
          <a:xfrm>
            <a:off x="11653736" y="63229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/>
                </a:solidFill>
              </a:rPr>
              <a:t>8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AEC70F3-BE58-87AF-2F70-9A10D4B52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533" y="1268936"/>
            <a:ext cx="5967516" cy="379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57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AF85FDF8-3D06-0C3A-1751-5F374E531A3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4477A122-790E-CEF2-A58D-9C259B08D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8565"/>
          </a:xfrm>
        </p:spPr>
        <p:txBody>
          <a:bodyPr/>
          <a:lstStyle/>
          <a:p>
            <a:r>
              <a:rPr lang="ru-RU" dirty="0"/>
              <a:t>Задача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8C0E86-AF5F-C34E-A58D-071020F8CB8D}"/>
              </a:ext>
            </a:extLst>
          </p:cNvPr>
          <p:cNvSpPr txBox="1"/>
          <p:nvPr/>
        </p:nvSpPr>
        <p:spPr>
          <a:xfrm>
            <a:off x="11653736" y="63229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/>
                </a:solidFill>
              </a:rPr>
              <a:t>9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19B1111-8365-6760-67E2-825F01A4F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9077" y="1663700"/>
            <a:ext cx="4699000" cy="3530600"/>
          </a:xfrm>
          <a:prstGeom prst="rect">
            <a:avLst/>
          </a:prstGeom>
        </p:spPr>
      </p:pic>
      <p:sp>
        <p:nvSpPr>
          <p:cNvPr id="14" name="Текст 1">
            <a:extLst>
              <a:ext uri="{FF2B5EF4-FFF2-40B4-BE49-F238E27FC236}">
                <a16:creationId xmlns:a16="http://schemas.microsoft.com/office/drawing/2014/main" id="{67EA107C-E08E-B483-C35C-37F686C989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2619" y="1268936"/>
            <a:ext cx="4114800" cy="1215717"/>
          </a:xfrm>
        </p:spPr>
        <p:txBody>
          <a:bodyPr/>
          <a:lstStyle/>
          <a:p>
            <a:r>
              <a:rPr lang="ru-RU" dirty="0"/>
              <a:t>По процессу выполняются три задачи.</a:t>
            </a:r>
          </a:p>
          <a:p>
            <a:r>
              <a:rPr lang="ru-RU" dirty="0"/>
              <a:t>В таймере «3 часа» стоит цикл.</a:t>
            </a:r>
          </a:p>
          <a:p>
            <a:endParaRPr lang="ru-RU" dirty="0"/>
          </a:p>
          <a:p>
            <a:r>
              <a:rPr lang="ru-RU" dirty="0"/>
              <a:t>Сколько раз будет поставлена задача 3?</a:t>
            </a:r>
          </a:p>
        </p:txBody>
      </p:sp>
    </p:spTree>
    <p:extLst>
      <p:ext uri="{BB962C8B-B14F-4D97-AF65-F5344CB8AC3E}">
        <p14:creationId xmlns:p14="http://schemas.microsoft.com/office/powerpoint/2010/main" val="4170773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4B02C127-9DD9-502A-2AAD-DD257868FA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2619" y="1268936"/>
            <a:ext cx="5331839" cy="246221"/>
          </a:xfrm>
        </p:spPr>
        <p:txBody>
          <a:bodyPr/>
          <a:lstStyle/>
          <a:p>
            <a:r>
              <a:rPr lang="ru-RU" dirty="0"/>
              <a:t>Что указано верно?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35D7AEE-6C5D-05E6-AE49-810B483435A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8699" y="1843951"/>
            <a:ext cx="2348681" cy="1077218"/>
          </a:xfrm>
        </p:spPr>
        <p:txBody>
          <a:bodyPr/>
          <a:lstStyle/>
          <a:p>
            <a:r>
              <a:rPr lang="ru-RU" dirty="0">
                <a:effectLst/>
                <a:latin typeface="Helvetica" pitchFamily="2" charset="0"/>
              </a:rPr>
              <a:t>1. Используется декомпозиция процесса, когда несколько задач объединяются в подпроцесс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498519B-AFF7-FF7B-BC83-E98FBCDCBC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11137" y="1843951"/>
            <a:ext cx="2348681" cy="1585049"/>
          </a:xfrm>
        </p:spPr>
        <p:txBody>
          <a:bodyPr/>
          <a:lstStyle/>
          <a:p>
            <a:r>
              <a:rPr lang="ru-RU" dirty="0">
                <a:effectLst/>
                <a:latin typeface="Helvetica" pitchFamily="2" charset="0"/>
              </a:rPr>
              <a:t>2. Информационные потоки, которые ведут от подпроцессов к другим пулам нужны, так как отражают связь между ними и пулом</a:t>
            </a:r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ED89FCF-F28B-458B-11FF-D059E6DBC6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8699" y="3505944"/>
            <a:ext cx="2348681" cy="1585049"/>
          </a:xfrm>
        </p:spPr>
        <p:txBody>
          <a:bodyPr/>
          <a:lstStyle/>
          <a:p>
            <a:r>
              <a:rPr lang="ru-RU" dirty="0">
                <a:effectLst/>
                <a:latin typeface="Helvetica" pitchFamily="2" charset="0"/>
              </a:rPr>
              <a:t>3. Месседж который передается из "зеленого" пула в «желтый» лишний, так как токен перейдет между ними, исходя из логики первой схемы</a:t>
            </a:r>
          </a:p>
          <a:p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33F0DDBB-0131-0AEA-CE37-9AAFAD3A83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01857" y="3474847"/>
            <a:ext cx="2348681" cy="861774"/>
          </a:xfrm>
        </p:spPr>
        <p:txBody>
          <a:bodyPr/>
          <a:lstStyle/>
          <a:p>
            <a:r>
              <a:rPr lang="ru-RU" dirty="0">
                <a:latin typeface="Helvetica" pitchFamily="2" charset="0"/>
              </a:rPr>
              <a:t>4. В схеме все корректно, потоки управления и информационные потоки отображены верно</a:t>
            </a:r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33757C39-DA66-EC2A-A4B5-FBA34CC6610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6D6A0312-C5B4-9A50-C3DB-FE00F327D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8565"/>
          </a:xfrm>
        </p:spPr>
        <p:txBody>
          <a:bodyPr/>
          <a:lstStyle/>
          <a:p>
            <a:r>
              <a:rPr lang="ru-RU" dirty="0"/>
              <a:t>Задача 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697011-3E0A-3544-D3D9-42A7AC7A900F}"/>
              </a:ext>
            </a:extLst>
          </p:cNvPr>
          <p:cNvSpPr txBox="1"/>
          <p:nvPr/>
        </p:nvSpPr>
        <p:spPr>
          <a:xfrm>
            <a:off x="11653736" y="632297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/>
                </a:solidFill>
              </a:rPr>
              <a:t>10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852142D-63B2-2FCC-3F84-A9128042E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8935" y="953785"/>
            <a:ext cx="46990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169783"/>
      </p:ext>
    </p:extLst>
  </p:cSld>
  <p:clrMapOvr>
    <a:masterClrMapping/>
  </p:clrMapOvr>
</p:sld>
</file>

<file path=ppt/theme/theme1.xml><?xml version="1.0" encoding="utf-8"?>
<a:theme xmlns:a="http://schemas.openxmlformats.org/drawingml/2006/main" name="Основной шаблон Т1">
  <a:themeElements>
    <a:clrScheme name="Т1">
      <a:dk1>
        <a:srgbClr val="353535"/>
      </a:dk1>
      <a:lt1>
        <a:srgbClr val="FFFFFF"/>
      </a:lt1>
      <a:dk2>
        <a:srgbClr val="00AAE6"/>
      </a:dk2>
      <a:lt2>
        <a:srgbClr val="00AAE6"/>
      </a:lt2>
      <a:accent1>
        <a:srgbClr val="00AAE6"/>
      </a:accent1>
      <a:accent2>
        <a:srgbClr val="005AAA"/>
      </a:accent2>
      <a:accent3>
        <a:srgbClr val="C4C4C4"/>
      </a:accent3>
      <a:accent4>
        <a:srgbClr val="353535"/>
      </a:accent4>
      <a:accent5>
        <a:srgbClr val="11E9BA"/>
      </a:accent5>
      <a:accent6>
        <a:srgbClr val="1ECAE4"/>
      </a:accent6>
      <a:hlink>
        <a:srgbClr val="00AAE6"/>
      </a:hlink>
      <a:folHlink>
        <a:srgbClr val="005AAA"/>
      </a:folHlink>
    </a:clrScheme>
    <a:fontScheme name="Т1 Standart">
      <a:majorFont>
        <a:latin typeface="ALS Hauss Bold"/>
        <a:ea typeface=""/>
        <a:cs typeface=""/>
      </a:majorFont>
      <a:minorFont>
        <a:latin typeface="ALS Haus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T1</Template>
  <TotalTime>6447</TotalTime>
  <Words>146</Words>
  <Application>Microsoft Macintosh PowerPoint</Application>
  <PresentationFormat>Широкоэкранный</PresentationFormat>
  <Paragraphs>19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9" baseType="lpstr">
      <vt:lpstr>ALS Hauss</vt:lpstr>
      <vt:lpstr>ALS Hauss Medium</vt:lpstr>
      <vt:lpstr>Arial</vt:lpstr>
      <vt:lpstr>Calibri</vt:lpstr>
      <vt:lpstr>Helvetica</vt:lpstr>
      <vt:lpstr>Основной шаблон Т1</vt:lpstr>
      <vt:lpstr>Задача 1</vt:lpstr>
      <vt:lpstr>Задача 2</vt:lpstr>
      <vt:lpstr>Задача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Таблица</dc:title>
  <dc:creator>Приходько Антон</dc:creator>
  <cp:lastModifiedBy>Microsoft Office User</cp:lastModifiedBy>
  <cp:revision>126</cp:revision>
  <dcterms:created xsi:type="dcterms:W3CDTF">2023-02-20T15:32:58Z</dcterms:created>
  <dcterms:modified xsi:type="dcterms:W3CDTF">2024-03-16T07:36:59Z</dcterms:modified>
</cp:coreProperties>
</file>

<file path=docProps/thumbnail.jpeg>
</file>